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0C8D3-9B7D-4764-B228-FE56BE5117FE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818A-F54F-4FA5-AF4B-01AC63A3D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B7044-2C7D-454B-85BD-D79D46A2ACFE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FDAF-CEEA-4127-8C30-E1E0321C7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0B6EB-3329-4E82-8729-E74EA49D6C9E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AB94-F875-4BDF-B895-6D1A63B9C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3B8DF-278B-46DD-B224-A89F908DD41F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C5F6-7038-4B67-8603-AA2C2FFC9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A5844-1275-4DF3-BFF3-FD1F4FC5F6D7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39A6-70ED-42D1-AF5D-AF478069D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2FE0-9314-4380-B810-BD60D30F6995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47A3C-09FB-4D83-A875-4A4068538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66CC-EC97-4012-864C-3E295F0A3FE2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3A1C-2720-47AA-8D1E-83C65008A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ED3B9-951D-4C85-A4B3-D8500E1FBB96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1E276-F8FF-4BDC-9AF0-1ED51D68A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7B1DB-8768-404B-A40B-7BC1E5CF6B02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CE993-D6FC-4974-8286-F956175986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E8DEC-5278-4C6D-AFC7-888B8BA84145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9DB5-9CD7-4943-AAD8-50FE4CEBA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0F9A-9473-443B-9897-63E38214BFE4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0ED0C-BA94-4060-8F6D-B70D8B1A0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DEA3A5-578E-457F-8188-AED175CFAB2E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3FDDC9-6434-4EC4-AB86-0821703B0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1928802"/>
            <a:ext cx="7772400" cy="147002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и из чего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делают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бумагу?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ш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357562"/>
            <a:ext cx="4981562" cy="2982386"/>
          </a:xfrm>
          <a:prstGeom prst="rect">
            <a:avLst/>
          </a:prstGeom>
          <a:noFill/>
        </p:spPr>
      </p:pic>
      <p:pic>
        <p:nvPicPr>
          <p:cNvPr id="3" name="Picture 8" descr="много рулон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3857652" cy="33418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142984"/>
            <a:ext cx="38002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Наматывают огромные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рулоны бумаги.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Большие листы бумаги на станках режут на маленькие листы.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User\Desktop\л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2733675" cy="1809750"/>
          </a:xfrm>
          <a:prstGeom prst="rect">
            <a:avLst/>
          </a:prstGeom>
          <a:noFill/>
        </p:spPr>
      </p:pic>
      <p:pic>
        <p:nvPicPr>
          <p:cNvPr id="4" name="Picture 7" descr="лис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643182"/>
            <a:ext cx="4957772" cy="343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8586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писчие листы делали из папируса.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Papyros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гигантское многолетнее травянистое растение высотой до 5 м, и стебли у него до 7 см в диаметре.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папиру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429256" y="857232"/>
            <a:ext cx="3457575" cy="38893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крапи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214554"/>
            <a:ext cx="3908185" cy="42497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Потом для изготовления бумаги стали использовать особый вид крапивы – крапива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коноплевая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48" y="28572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Велись поиски нового материала.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он был найден.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качестве сырья стала применяться древесина.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деревь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1"/>
            <a:ext cx="3438821" cy="3714776"/>
          </a:xfrm>
          <a:prstGeom prst="rect">
            <a:avLst/>
          </a:prstGeom>
          <a:noFill/>
        </p:spPr>
      </p:pic>
      <p:pic>
        <p:nvPicPr>
          <p:cNvPr id="15362" name="Picture 2" descr="C:\Users\User\Desktop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352673"/>
            <a:ext cx="3929090" cy="2939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Производят бумагу 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целлюлозно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          бумажном заводе.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10" descr="заво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785926"/>
            <a:ext cx="5967838" cy="4089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брёв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42852"/>
            <a:ext cx="6048375" cy="44640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5214950"/>
            <a:ext cx="4726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Брёвна привозят на завод.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брёвен получают щепу – мелкие щепки. Её варят в специальном растворе.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щеп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785927"/>
            <a:ext cx="5672151" cy="3751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целлюлоз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955879"/>
            <a:ext cx="5132303" cy="43845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714356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Затем из щепы получают целлюлозу.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целлюлозы делают бумагу 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User\Desktop\н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871784"/>
            <a:ext cx="4000528" cy="3200422"/>
          </a:xfrm>
          <a:prstGeom prst="rect">
            <a:avLst/>
          </a:prstGeom>
          <a:noFill/>
        </p:spPr>
      </p:pic>
      <p:pic>
        <p:nvPicPr>
          <p:cNvPr id="5" name="Picture 7" descr="бум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71546"/>
            <a:ext cx="3714776" cy="3290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7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07</Template>
  <TotalTime>28</TotalTime>
  <Words>119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07</vt:lpstr>
      <vt:lpstr>Как и из чего делают бумагу?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делают бумагу</dc:title>
  <dc:creator>User</dc:creator>
  <cp:lastModifiedBy>Admin</cp:lastModifiedBy>
  <cp:revision>4</cp:revision>
  <dcterms:created xsi:type="dcterms:W3CDTF">2015-02-06T16:20:33Z</dcterms:created>
  <dcterms:modified xsi:type="dcterms:W3CDTF">2020-11-15T09:20:21Z</dcterms:modified>
</cp:coreProperties>
</file>