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B6B6"/>
    <a:srgbClr val="FDCFCF"/>
    <a:srgbClr val="FA877E"/>
    <a:srgbClr val="F66464"/>
    <a:srgbClr val="EBFFE1"/>
    <a:srgbClr val="CCFFB3"/>
    <a:srgbClr val="EFDE05"/>
    <a:srgbClr val="FB8605"/>
    <a:srgbClr val="F1A53F"/>
    <a:srgbClr val="F78A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44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0C314-262B-4D78-909D-9B1E84EF625C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81C7C-9CC2-499F-B8EE-13D01964F9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655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0C314-262B-4D78-909D-9B1E84EF625C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81C7C-9CC2-499F-B8EE-13D01964F9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6162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0C314-262B-4D78-909D-9B1E84EF625C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81C7C-9CC2-499F-B8EE-13D01964F9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808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0C314-262B-4D78-909D-9B1E84EF625C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81C7C-9CC2-499F-B8EE-13D01964F9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290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0C314-262B-4D78-909D-9B1E84EF625C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81C7C-9CC2-499F-B8EE-13D01964F9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179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0C314-262B-4D78-909D-9B1E84EF625C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81C7C-9CC2-499F-B8EE-13D01964F9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934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0C314-262B-4D78-909D-9B1E84EF625C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81C7C-9CC2-499F-B8EE-13D01964F9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222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0C314-262B-4D78-909D-9B1E84EF625C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81C7C-9CC2-499F-B8EE-13D01964F9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053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0C314-262B-4D78-909D-9B1E84EF625C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81C7C-9CC2-499F-B8EE-13D01964F9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318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0C314-262B-4D78-909D-9B1E84EF625C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81C7C-9CC2-499F-B8EE-13D01964F9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3963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0C314-262B-4D78-909D-9B1E84EF625C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81C7C-9CC2-499F-B8EE-13D01964F9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146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40C314-262B-4D78-909D-9B1E84EF625C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281C7C-9CC2-499F-B8EE-13D01964F9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400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47975" y="1290934"/>
            <a:ext cx="7058025" cy="132343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gradFill flip="none" rotWithShape="1">
                  <a:gsLst>
                    <a:gs pos="0">
                      <a:schemeClr val="accent4">
                        <a:lumMod val="0"/>
                        <a:lumOff val="100000"/>
                      </a:schemeClr>
                    </a:gs>
                    <a:gs pos="50000">
                      <a:schemeClr val="accent4">
                        <a:lumMod val="0"/>
                        <a:lumOff val="100000"/>
                      </a:schemeClr>
                    </a:gs>
                    <a:gs pos="19000">
                      <a:srgbClr val="00B050"/>
                    </a:gs>
                    <a:gs pos="95000">
                      <a:srgbClr val="FF0000"/>
                    </a:gs>
                  </a:gsLst>
                  <a:path path="circle">
                    <a:fillToRect t="100000" r="100000"/>
                  </a:path>
                  <a:tileRect l="-100000" b="-100000"/>
                </a:gradFill>
                <a:effectLst>
                  <a:outerShdw dist="38100" dir="2640000" algn="bl" rotWithShape="0">
                    <a:schemeClr val="accent1"/>
                  </a:outerShdw>
                </a:effectLst>
              </a:rPr>
              <a:t>Оттенки цветов</a:t>
            </a:r>
            <a:endParaRPr lang="ru-RU" sz="8000" b="1" cap="none" spc="0" dirty="0">
              <a:ln w="12700">
                <a:solidFill>
                  <a:schemeClr val="accent1"/>
                </a:solidFill>
                <a:prstDash val="solid"/>
              </a:ln>
              <a:gradFill flip="none" rotWithShape="1">
                <a:gsLst>
                  <a:gs pos="0">
                    <a:schemeClr val="accent4">
                      <a:lumMod val="0"/>
                      <a:lumOff val="100000"/>
                    </a:schemeClr>
                  </a:gs>
                  <a:gs pos="50000">
                    <a:schemeClr val="accent4">
                      <a:lumMod val="0"/>
                      <a:lumOff val="100000"/>
                    </a:schemeClr>
                  </a:gs>
                  <a:gs pos="19000">
                    <a:srgbClr val="00B050"/>
                  </a:gs>
                  <a:gs pos="95000">
                    <a:srgbClr val="FF0000"/>
                  </a:gs>
                </a:gsLst>
                <a:path path="circle">
                  <a:fillToRect t="100000" r="100000"/>
                </a:path>
                <a:tileRect l="-100000" b="-100000"/>
              </a:gra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44175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00100" y="895347"/>
            <a:ext cx="2247900" cy="45339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552825" y="895347"/>
            <a:ext cx="2247900" cy="453390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305550" y="895347"/>
            <a:ext cx="2247900" cy="4533904"/>
          </a:xfrm>
          <a:prstGeom prst="rect">
            <a:avLst/>
          </a:prstGeom>
          <a:solidFill>
            <a:srgbClr val="F78A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058275" y="895347"/>
            <a:ext cx="2247900" cy="453390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8165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943894"/>
            <a:ext cx="4572000" cy="31623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6978" y="1943894"/>
            <a:ext cx="5051597" cy="31623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907052" y="566241"/>
            <a:ext cx="23778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Яблоко</a:t>
            </a:r>
            <a:endParaRPr lang="ru-RU" sz="5400" b="1" cap="none" spc="0" dirty="0">
              <a:ln w="22225">
                <a:solidFill>
                  <a:srgbClr val="FF0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9221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00100" y="895347"/>
            <a:ext cx="2247900" cy="453390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552825" y="895347"/>
            <a:ext cx="2247900" cy="4533904"/>
          </a:xfrm>
          <a:prstGeom prst="rect">
            <a:avLst/>
          </a:prstGeom>
          <a:solidFill>
            <a:srgbClr val="EFDE0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305550" y="895347"/>
            <a:ext cx="2247900" cy="4533904"/>
          </a:xfrm>
          <a:prstGeom prst="rect">
            <a:avLst/>
          </a:prstGeom>
          <a:solidFill>
            <a:srgbClr val="F1A53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058275" y="895347"/>
            <a:ext cx="2247900" cy="4533904"/>
          </a:xfrm>
          <a:prstGeom prst="rect">
            <a:avLst/>
          </a:prstGeom>
          <a:solidFill>
            <a:srgbClr val="FB860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7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" y="1454150"/>
            <a:ext cx="5255786" cy="391795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975" y="1454150"/>
            <a:ext cx="5219700" cy="391477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741106" y="447973"/>
            <a:ext cx="30717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Апельсин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0226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00100" y="895347"/>
            <a:ext cx="2247900" cy="45339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552825" y="895347"/>
            <a:ext cx="2247900" cy="4533904"/>
          </a:xfrm>
          <a:prstGeom prst="rect">
            <a:avLst/>
          </a:prstGeom>
          <a:solidFill>
            <a:srgbClr val="EBFFE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305550" y="895347"/>
            <a:ext cx="2247900" cy="4533904"/>
          </a:xfrm>
          <a:prstGeom prst="rect">
            <a:avLst/>
          </a:prstGeom>
          <a:solidFill>
            <a:srgbClr val="FCB6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058275" y="895347"/>
            <a:ext cx="2247900" cy="453390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47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6225" y="1690688"/>
            <a:ext cx="5799549" cy="4351338"/>
          </a:xfrm>
        </p:spPr>
      </p:pic>
      <p:sp>
        <p:nvSpPr>
          <p:cNvPr id="5" name="Прямоугольник 4"/>
          <p:cNvSpPr/>
          <p:nvPr/>
        </p:nvSpPr>
        <p:spPr>
          <a:xfrm>
            <a:off x="4558943" y="566242"/>
            <a:ext cx="30741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Клубника</a:t>
            </a:r>
            <a:endParaRPr lang="ru-RU" sz="5400" b="1" cap="none" spc="0" dirty="0">
              <a:ln w="22225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06820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5</Words>
  <Application>Microsoft Office PowerPoint</Application>
  <PresentationFormat>Широкоэкранный</PresentationFormat>
  <Paragraphs>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Оттенки цветов</dc:title>
  <dc:creator>Администратор</dc:creator>
  <cp:lastModifiedBy>Администратор</cp:lastModifiedBy>
  <cp:revision>7</cp:revision>
  <dcterms:created xsi:type="dcterms:W3CDTF">2018-11-20T09:12:13Z</dcterms:created>
  <dcterms:modified xsi:type="dcterms:W3CDTF">2018-11-20T11:48:21Z</dcterms:modified>
</cp:coreProperties>
</file>