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054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9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088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287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05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70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93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55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73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69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90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38CC0-7066-4675-A87F-7DD8446F0C0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DFE56-8BEB-445C-9630-7C07DE116C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10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170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024" y="0"/>
            <a:ext cx="92170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196752"/>
            <a:ext cx="74246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Виртуальная экскурсия </a:t>
            </a:r>
          </a:p>
          <a:p>
            <a:pPr algn="ctr"/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историческому </a:t>
            </a:r>
          </a:p>
          <a:p>
            <a:pPr algn="ctr"/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Кузнецку</a:t>
            </a:r>
            <a:endParaRPr lang="ru-RU" sz="5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947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0891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068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27384"/>
            <a:ext cx="5616624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468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31692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393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7" y="20247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40701"/>
            <a:ext cx="8244916" cy="549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366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3476"/>
            <a:ext cx="8394914" cy="616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889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63476"/>
            <a:ext cx="8296811" cy="608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202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44691"/>
            <a:ext cx="8496944" cy="566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3707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44691"/>
            <a:ext cx="8388932" cy="559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8005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44691"/>
            <a:ext cx="8280920" cy="552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07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524677"/>
            <a:ext cx="8182727" cy="600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131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764704"/>
            <a:ext cx="799288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23680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879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96685"/>
            <a:ext cx="8568952" cy="571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245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44691"/>
            <a:ext cx="8388932" cy="559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8081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44691"/>
            <a:ext cx="8388932" cy="559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837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96685"/>
            <a:ext cx="8568952" cy="571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6563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6330"/>
            <a:ext cx="8322906" cy="610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248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44691"/>
            <a:ext cx="8496944" cy="566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209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42493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3353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96685"/>
            <a:ext cx="8568952" cy="571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074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988840"/>
            <a:ext cx="8330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97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0630"/>
            <a:ext cx="4392487" cy="6588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067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88640"/>
            <a:ext cx="9180513" cy="612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47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764704"/>
            <a:ext cx="81009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747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-27384"/>
            <a:ext cx="4590256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12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620688"/>
            <a:ext cx="842493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42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0891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8394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44691"/>
            <a:ext cx="8388932" cy="559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8229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9</Words>
  <Application>Microsoft Office PowerPoint</Application>
  <PresentationFormat>Экран (4:3)</PresentationFormat>
  <Paragraphs>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4</cp:revision>
  <dcterms:created xsi:type="dcterms:W3CDTF">2021-02-04T17:31:07Z</dcterms:created>
  <dcterms:modified xsi:type="dcterms:W3CDTF">2021-02-04T18:27:56Z</dcterms:modified>
</cp:coreProperties>
</file>